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14"/>
  </p:notesMasterIdLst>
  <p:sldIdLst>
    <p:sldId id="256" r:id="rId2"/>
    <p:sldId id="262" r:id="rId3"/>
    <p:sldId id="279" r:id="rId4"/>
    <p:sldId id="269" r:id="rId5"/>
    <p:sldId id="257" r:id="rId6"/>
    <p:sldId id="259" r:id="rId7"/>
    <p:sldId id="270" r:id="rId8"/>
    <p:sldId id="260" r:id="rId9"/>
    <p:sldId id="278" r:id="rId10"/>
    <p:sldId id="274" r:id="rId11"/>
    <p:sldId id="275" r:id="rId12"/>
    <p:sldId id="276" r:id="rId13"/>
  </p:sldIdLst>
  <p:sldSz cx="13716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4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min LIU" initials="LL" lastIdx="1" clrIdx="0">
    <p:extLst>
      <p:ext uri="{19B8F6BF-5375-455C-9EA6-DF929625EA0E}">
        <p15:presenceInfo xmlns:p15="http://schemas.microsoft.com/office/powerpoint/2012/main" userId="S::lliubb@connect.ust.hk::d7d38a35-ada2-4bda-94f3-6f814948707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FF"/>
    <a:srgbClr val="FF6699"/>
    <a:srgbClr val="FF99FF"/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2BA6EE-F76E-B042-8E29-B6B91924A65A}" v="104" dt="2021-11-18T05:21:26.4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81" autoAdjust="0"/>
    <p:restoredTop sz="96134"/>
  </p:normalViewPr>
  <p:slideViewPr>
    <p:cSldViewPr snapToGrid="0">
      <p:cViewPr varScale="1">
        <p:scale>
          <a:sx n="103" d="100"/>
          <a:sy n="103" d="100"/>
        </p:scale>
        <p:origin x="1328" y="184"/>
      </p:cViewPr>
      <p:guideLst>
        <p:guide orient="horz" pos="3240"/>
        <p:guide pos="43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min LIU" userId="d7d38a35-ada2-4bda-94f3-6f814948707a" providerId="ADAL" clId="{C52BA6EE-F76E-B042-8E29-B6B91924A65A}"/>
    <pc:docChg chg="custSel addSld delSld modSld">
      <pc:chgData name="Lumin LIU" userId="d7d38a35-ada2-4bda-94f3-6f814948707a" providerId="ADAL" clId="{C52BA6EE-F76E-B042-8E29-B6B91924A65A}" dt="2021-11-18T05:28:20.426" v="984" actId="20577"/>
      <pc:docMkLst>
        <pc:docMk/>
      </pc:docMkLst>
      <pc:sldChg chg="addSp delSp modSp mod">
        <pc:chgData name="Lumin LIU" userId="d7d38a35-ada2-4bda-94f3-6f814948707a" providerId="ADAL" clId="{C52BA6EE-F76E-B042-8E29-B6B91924A65A}" dt="2021-11-18T05:08:48.827" v="662" actId="21"/>
        <pc:sldMkLst>
          <pc:docMk/>
          <pc:sldMk cId="2244976621" sldId="256"/>
        </pc:sldMkLst>
        <pc:spChg chg="mod">
          <ac:chgData name="Lumin LIU" userId="d7d38a35-ada2-4bda-94f3-6f814948707a" providerId="ADAL" clId="{C52BA6EE-F76E-B042-8E29-B6B91924A65A}" dt="2021-11-18T05:08:19.474" v="660" actId="20577"/>
          <ac:spMkLst>
            <pc:docMk/>
            <pc:sldMk cId="2244976621" sldId="256"/>
            <ac:spMk id="2" creationId="{00000000-0000-0000-0000-000000000000}"/>
          </ac:spMkLst>
        </pc:spChg>
        <pc:picChg chg="add del mod">
          <ac:chgData name="Lumin LIU" userId="d7d38a35-ada2-4bda-94f3-6f814948707a" providerId="ADAL" clId="{C52BA6EE-F76E-B042-8E29-B6B91924A65A}" dt="2021-11-18T05:08:48.827" v="662" actId="21"/>
          <ac:picMkLst>
            <pc:docMk/>
            <pc:sldMk cId="2244976621" sldId="256"/>
            <ac:picMk id="5" creationId="{BE6C1C4B-17D0-B546-BCD5-D30CD8A6587B}"/>
          </ac:picMkLst>
        </pc:picChg>
      </pc:sldChg>
      <pc:sldChg chg="del">
        <pc:chgData name="Lumin LIU" userId="d7d38a35-ada2-4bda-94f3-6f814948707a" providerId="ADAL" clId="{C52BA6EE-F76E-B042-8E29-B6B91924A65A}" dt="2021-11-18T05:21:37.548" v="960" actId="2696"/>
        <pc:sldMkLst>
          <pc:docMk/>
          <pc:sldMk cId="4232940483" sldId="258"/>
        </pc:sldMkLst>
      </pc:sldChg>
      <pc:sldChg chg="modSp mod">
        <pc:chgData name="Lumin LIU" userId="d7d38a35-ada2-4bda-94f3-6f814948707a" providerId="ADAL" clId="{C52BA6EE-F76E-B042-8E29-B6B91924A65A}" dt="2021-11-18T05:21:52.026" v="967" actId="20577"/>
        <pc:sldMkLst>
          <pc:docMk/>
          <pc:sldMk cId="2754391543" sldId="259"/>
        </pc:sldMkLst>
        <pc:spChg chg="mod">
          <ac:chgData name="Lumin LIU" userId="d7d38a35-ada2-4bda-94f3-6f814948707a" providerId="ADAL" clId="{C52BA6EE-F76E-B042-8E29-B6B91924A65A}" dt="2021-11-18T05:21:52.026" v="967" actId="20577"/>
          <ac:spMkLst>
            <pc:docMk/>
            <pc:sldMk cId="2754391543" sldId="259"/>
            <ac:spMk id="4" creationId="{00000000-0000-0000-0000-000000000000}"/>
          </ac:spMkLst>
        </pc:spChg>
      </pc:sldChg>
      <pc:sldChg chg="addSp delSp modSp mod">
        <pc:chgData name="Lumin LIU" userId="d7d38a35-ada2-4bda-94f3-6f814948707a" providerId="ADAL" clId="{C52BA6EE-F76E-B042-8E29-B6B91924A65A}" dt="2021-11-18T05:18:34.278" v="829" actId="478"/>
        <pc:sldMkLst>
          <pc:docMk/>
          <pc:sldMk cId="2310819277" sldId="262"/>
        </pc:sldMkLst>
        <pc:spChg chg="add mod">
          <ac:chgData name="Lumin LIU" userId="d7d38a35-ada2-4bda-94f3-6f814948707a" providerId="ADAL" clId="{C52BA6EE-F76E-B042-8E29-B6B91924A65A}" dt="2021-11-18T05:10:04.328" v="702" actId="1038"/>
          <ac:spMkLst>
            <pc:docMk/>
            <pc:sldMk cId="2310819277" sldId="262"/>
            <ac:spMk id="2" creationId="{8EB5CFB6-0D3C-1240-9FF7-55588B329C3C}"/>
          </ac:spMkLst>
        </pc:spChg>
        <pc:spChg chg="mod">
          <ac:chgData name="Lumin LIU" userId="d7d38a35-ada2-4bda-94f3-6f814948707a" providerId="ADAL" clId="{C52BA6EE-F76E-B042-8E29-B6B91924A65A}" dt="2021-11-18T05:15:12.744" v="784" actId="20577"/>
          <ac:spMkLst>
            <pc:docMk/>
            <pc:sldMk cId="2310819277" sldId="262"/>
            <ac:spMk id="4" creationId="{00000000-0000-0000-0000-000000000000}"/>
          </ac:spMkLst>
        </pc:spChg>
        <pc:spChg chg="add mod">
          <ac:chgData name="Lumin LIU" userId="d7d38a35-ada2-4bda-94f3-6f814948707a" providerId="ADAL" clId="{C52BA6EE-F76E-B042-8E29-B6B91924A65A}" dt="2021-11-18T05:09:54.386" v="680" actId="1076"/>
          <ac:spMkLst>
            <pc:docMk/>
            <pc:sldMk cId="2310819277" sldId="262"/>
            <ac:spMk id="8" creationId="{84CBFE11-FAC1-3745-B161-DD3D5B601B96}"/>
          </ac:spMkLst>
        </pc:spChg>
        <pc:spChg chg="add del mod">
          <ac:chgData name="Lumin LIU" userId="d7d38a35-ada2-4bda-94f3-6f814948707a" providerId="ADAL" clId="{C52BA6EE-F76E-B042-8E29-B6B91924A65A}" dt="2021-11-18T05:18:34.278" v="829" actId="478"/>
          <ac:spMkLst>
            <pc:docMk/>
            <pc:sldMk cId="2310819277" sldId="262"/>
            <ac:spMk id="11" creationId="{FE848D71-A808-E64C-A03E-09378D1B9598}"/>
          </ac:spMkLst>
        </pc:spChg>
        <pc:picChg chg="add del mod">
          <ac:chgData name="Lumin LIU" userId="d7d38a35-ada2-4bda-94f3-6f814948707a" providerId="ADAL" clId="{C52BA6EE-F76E-B042-8E29-B6B91924A65A}" dt="2021-11-18T05:04:36.085" v="639" actId="478"/>
          <ac:picMkLst>
            <pc:docMk/>
            <pc:sldMk cId="2310819277" sldId="262"/>
            <ac:picMk id="5" creationId="{95CCFD3D-88BF-B64E-AE1E-AE655701C5FE}"/>
          </ac:picMkLst>
        </pc:picChg>
        <pc:picChg chg="add del mod">
          <ac:chgData name="Lumin LIU" userId="d7d38a35-ada2-4bda-94f3-6f814948707a" providerId="ADAL" clId="{C52BA6EE-F76E-B042-8E29-B6B91924A65A}" dt="2021-11-18T05:09:13.146" v="674" actId="478"/>
          <ac:picMkLst>
            <pc:docMk/>
            <pc:sldMk cId="2310819277" sldId="262"/>
            <ac:picMk id="6" creationId="{523CF549-02F9-0C4A-8085-A5085B0EAA5D}"/>
          </ac:picMkLst>
        </pc:picChg>
        <pc:picChg chg="add mod">
          <ac:chgData name="Lumin LIU" userId="d7d38a35-ada2-4bda-94f3-6f814948707a" providerId="ADAL" clId="{C52BA6EE-F76E-B042-8E29-B6B91924A65A}" dt="2021-11-18T05:09:58.177" v="681" actId="1076"/>
          <ac:picMkLst>
            <pc:docMk/>
            <pc:sldMk cId="2310819277" sldId="262"/>
            <ac:picMk id="7" creationId="{73716C35-4706-4E44-84A6-19F1CB7C869A}"/>
          </ac:picMkLst>
        </pc:picChg>
        <pc:picChg chg="add mod">
          <ac:chgData name="Lumin LIU" userId="d7d38a35-ada2-4bda-94f3-6f814948707a" providerId="ADAL" clId="{C52BA6EE-F76E-B042-8E29-B6B91924A65A}" dt="2021-11-18T05:10:04.328" v="702" actId="1038"/>
          <ac:picMkLst>
            <pc:docMk/>
            <pc:sldMk cId="2310819277" sldId="262"/>
            <ac:picMk id="10" creationId="{AE5722BC-8D5A-2D4B-B020-F697ACF4CD93}"/>
          </ac:picMkLst>
        </pc:picChg>
      </pc:sldChg>
      <pc:sldChg chg="addSp delSp modSp mod">
        <pc:chgData name="Lumin LIU" userId="d7d38a35-ada2-4bda-94f3-6f814948707a" providerId="ADAL" clId="{C52BA6EE-F76E-B042-8E29-B6B91924A65A}" dt="2021-11-18T05:21:35.178" v="959" actId="1076"/>
        <pc:sldMkLst>
          <pc:docMk/>
          <pc:sldMk cId="2401810312" sldId="269"/>
        </pc:sldMkLst>
        <pc:spChg chg="add del mod">
          <ac:chgData name="Lumin LIU" userId="d7d38a35-ada2-4bda-94f3-6f814948707a" providerId="ADAL" clId="{C52BA6EE-F76E-B042-8E29-B6B91924A65A}" dt="2021-11-18T05:20:15.742" v="937"/>
          <ac:spMkLst>
            <pc:docMk/>
            <pc:sldMk cId="2401810312" sldId="269"/>
            <ac:spMk id="3" creationId="{EAD35A73-9AC3-2B47-B676-792A6E8B7638}"/>
          </ac:spMkLst>
        </pc:spChg>
        <pc:spChg chg="add mod">
          <ac:chgData name="Lumin LIU" userId="d7d38a35-ada2-4bda-94f3-6f814948707a" providerId="ADAL" clId="{C52BA6EE-F76E-B042-8E29-B6B91924A65A}" dt="2021-11-18T05:21:20.227" v="955"/>
          <ac:spMkLst>
            <pc:docMk/>
            <pc:sldMk cId="2401810312" sldId="269"/>
            <ac:spMk id="5" creationId="{F3EA71BC-EAC0-9C4E-8CBE-C63358DEF352}"/>
          </ac:spMkLst>
        </pc:spChg>
        <pc:picChg chg="add del mod">
          <ac:chgData name="Lumin LIU" userId="d7d38a35-ada2-4bda-94f3-6f814948707a" providerId="ADAL" clId="{C52BA6EE-F76E-B042-8E29-B6B91924A65A}" dt="2021-11-18T05:19:57.829" v="932" actId="478"/>
          <ac:picMkLst>
            <pc:docMk/>
            <pc:sldMk cId="2401810312" sldId="269"/>
            <ac:picMk id="6" creationId="{4B174AED-8443-1E41-B402-244DC8590C97}"/>
          </ac:picMkLst>
        </pc:picChg>
        <pc:picChg chg="add del mod">
          <ac:chgData name="Lumin LIU" userId="d7d38a35-ada2-4bda-94f3-6f814948707a" providerId="ADAL" clId="{C52BA6EE-F76E-B042-8E29-B6B91924A65A}" dt="2021-11-18T05:20:07.654" v="935" actId="478"/>
          <ac:picMkLst>
            <pc:docMk/>
            <pc:sldMk cId="2401810312" sldId="269"/>
            <ac:picMk id="9" creationId="{36697DDE-4295-F440-8E9D-77D598193283}"/>
          </ac:picMkLst>
        </pc:picChg>
        <pc:picChg chg="add mod">
          <ac:chgData name="Lumin LIU" userId="d7d38a35-ada2-4bda-94f3-6f814948707a" providerId="ADAL" clId="{C52BA6EE-F76E-B042-8E29-B6B91924A65A}" dt="2021-11-18T05:21:02.158" v="952" actId="1076"/>
          <ac:picMkLst>
            <pc:docMk/>
            <pc:sldMk cId="2401810312" sldId="269"/>
            <ac:picMk id="10" creationId="{299340EB-BBC6-C74C-9358-C50D83ECE6D8}"/>
          </ac:picMkLst>
        </pc:picChg>
        <pc:picChg chg="add mod">
          <ac:chgData name="Lumin LIU" userId="d7d38a35-ada2-4bda-94f3-6f814948707a" providerId="ADAL" clId="{C52BA6EE-F76E-B042-8E29-B6B91924A65A}" dt="2021-11-18T05:21:35.178" v="959" actId="1076"/>
          <ac:picMkLst>
            <pc:docMk/>
            <pc:sldMk cId="2401810312" sldId="269"/>
            <ac:picMk id="11" creationId="{B7B1FCEA-7BDC-4446-8A66-F324D90C0EE1}"/>
          </ac:picMkLst>
        </pc:picChg>
        <pc:picChg chg="mod">
          <ac:chgData name="Lumin LIU" userId="d7d38a35-ada2-4bda-94f3-6f814948707a" providerId="ADAL" clId="{C52BA6EE-F76E-B042-8E29-B6B91924A65A}" dt="2021-11-18T05:20:35.012" v="943" actId="1076"/>
          <ac:picMkLst>
            <pc:docMk/>
            <pc:sldMk cId="2401810312" sldId="269"/>
            <ac:picMk id="1026" creationId="{C0863A81-BDB9-4117-917E-D61249F618E5}"/>
          </ac:picMkLst>
        </pc:picChg>
      </pc:sldChg>
      <pc:sldChg chg="modSp del mod">
        <pc:chgData name="Lumin LIU" userId="d7d38a35-ada2-4bda-94f3-6f814948707a" providerId="ADAL" clId="{C52BA6EE-F76E-B042-8E29-B6B91924A65A}" dt="2021-11-18T04:55:00.842" v="129" actId="2696"/>
        <pc:sldMkLst>
          <pc:docMk/>
          <pc:sldMk cId="3091125580" sldId="277"/>
        </pc:sldMkLst>
        <pc:spChg chg="mod">
          <ac:chgData name="Lumin LIU" userId="d7d38a35-ada2-4bda-94f3-6f814948707a" providerId="ADAL" clId="{C52BA6EE-F76E-B042-8E29-B6B91924A65A}" dt="2021-11-18T04:54:58.213" v="128" actId="20577"/>
          <ac:spMkLst>
            <pc:docMk/>
            <pc:sldMk cId="3091125580" sldId="277"/>
            <ac:spMk id="4" creationId="{00000000-0000-0000-0000-000000000000}"/>
          </ac:spMkLst>
        </pc:spChg>
      </pc:sldChg>
      <pc:sldChg chg="addSp delSp modSp add mod">
        <pc:chgData name="Lumin LIU" userId="d7d38a35-ada2-4bda-94f3-6f814948707a" providerId="ADAL" clId="{C52BA6EE-F76E-B042-8E29-B6B91924A65A}" dt="2021-11-18T05:28:20.426" v="984" actId="20577"/>
        <pc:sldMkLst>
          <pc:docMk/>
          <pc:sldMk cId="461308045" sldId="279"/>
        </pc:sldMkLst>
        <pc:spChg chg="mod">
          <ac:chgData name="Lumin LIU" userId="d7d38a35-ada2-4bda-94f3-6f814948707a" providerId="ADAL" clId="{C52BA6EE-F76E-B042-8E29-B6B91924A65A}" dt="2021-11-18T05:28:20.426" v="984" actId="20577"/>
          <ac:spMkLst>
            <pc:docMk/>
            <pc:sldMk cId="461308045" sldId="279"/>
            <ac:spMk id="4" creationId="{00000000-0000-0000-0000-000000000000}"/>
          </ac:spMkLst>
        </pc:spChg>
        <pc:picChg chg="add del mod">
          <ac:chgData name="Lumin LIU" userId="d7d38a35-ada2-4bda-94f3-6f814948707a" providerId="ADAL" clId="{C52BA6EE-F76E-B042-8E29-B6B91924A65A}" dt="2021-11-18T05:04:19.413" v="632" actId="21"/>
          <ac:picMkLst>
            <pc:docMk/>
            <pc:sldMk cId="461308045" sldId="279"/>
            <ac:picMk id="5" creationId="{8BC30DF8-851A-DD49-954F-3392242820C8}"/>
          </ac:picMkLst>
        </pc:picChg>
        <pc:picChg chg="add del mod">
          <ac:chgData name="Lumin LIU" userId="d7d38a35-ada2-4bda-94f3-6f814948707a" providerId="ADAL" clId="{C52BA6EE-F76E-B042-8E29-B6B91924A65A}" dt="2021-11-18T05:04:31.205" v="636" actId="21"/>
          <ac:picMkLst>
            <pc:docMk/>
            <pc:sldMk cId="461308045" sldId="279"/>
            <ac:picMk id="6" creationId="{4973A41A-0F9A-B54F-A6A1-BD5B652C30C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61DF2-8E1F-4FA1-AB29-E8DF14A2C616}" type="datetimeFigureOut">
              <a:rPr lang="zh-HK" altLang="en-US" smtClean="0"/>
              <a:t>18/11/21</a:t>
            </a:fld>
            <a:endParaRPr lang="zh-HK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HK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410CCB-1DA4-4D97-9B41-FBB16D2438CA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118995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4" y="0"/>
            <a:ext cx="13716000" cy="10287000"/>
          </a:xfrm>
          <a:prstGeom prst="rect">
            <a:avLst/>
          </a:prstGeom>
        </p:spPr>
      </p:pic>
      <p:sp>
        <p:nvSpPr>
          <p:cNvPr id="8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840167" y="2590076"/>
            <a:ext cx="5461397" cy="22050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75" b="1">
                <a:solidFill>
                  <a:schemeClr val="bg1"/>
                </a:solidFill>
                <a:latin typeface="Arial" panose="020B0604020202020204" pitchFamily="34" charset="0"/>
                <a:ea typeface="華康儷粗黑" panose="020B0709000000000000" pitchFamily="49" charset="-12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HK" dirty="0"/>
              <a:t>This is title</a:t>
            </a:r>
            <a:endParaRPr lang="zh-TW" altLang="en-US" noProof="0" dirty="0"/>
          </a:p>
        </p:txBody>
      </p:sp>
      <p:sp>
        <p:nvSpPr>
          <p:cNvPr id="5" name="副標題 2"/>
          <p:cNvSpPr>
            <a:spLocks noGrp="1"/>
          </p:cNvSpPr>
          <p:nvPr>
            <p:ph type="subTitle" idx="4294967295"/>
          </p:nvPr>
        </p:nvSpPr>
        <p:spPr>
          <a:xfrm>
            <a:off x="866897" y="4242073"/>
            <a:ext cx="6276257" cy="820258"/>
          </a:xfrm>
        </p:spPr>
        <p:txBody>
          <a:bodyPr>
            <a:normAutofit/>
          </a:bodyPr>
          <a:lstStyle>
            <a:lvl1pPr marL="0" indent="0">
              <a:buNone/>
              <a:defRPr b="1">
                <a:solidFill>
                  <a:srgbClr val="FF6699"/>
                </a:solidFill>
              </a:defRPr>
            </a:lvl1pPr>
          </a:lstStyle>
          <a:p>
            <a:pPr marL="0" indent="0">
              <a:buNone/>
            </a:pPr>
            <a:r>
              <a:rPr lang="en-US" altLang="zh-HK" sz="3375" spc="113">
                <a:solidFill>
                  <a:srgbClr val="99CC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to edit Master subtitle style</a:t>
            </a:r>
            <a:endParaRPr lang="zh-HK" altLang="en-US" sz="3375" spc="113" dirty="0">
              <a:solidFill>
                <a:srgbClr val="99CC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652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041221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2975" y="547689"/>
            <a:ext cx="1183005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975" y="2738439"/>
            <a:ext cx="1183005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2975" y="9534526"/>
            <a:ext cx="30861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3425" y="9534526"/>
            <a:ext cx="462915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86925" y="9534526"/>
            <a:ext cx="30861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16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45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txStyles>
    <p:titleStyle>
      <a:lvl1pPr algn="l" defTabSz="1028700" rtl="0" eaLnBrk="1" latinLnBrk="0" hangingPunct="1">
        <a:lnSpc>
          <a:spcPct val="90000"/>
        </a:lnSpc>
        <a:spcBef>
          <a:spcPct val="0"/>
        </a:spcBef>
        <a:buNone/>
        <a:defRPr sz="49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1028700" rtl="0" eaLnBrk="1" latinLnBrk="0" hangingPunct="1">
        <a:lnSpc>
          <a:spcPct val="90000"/>
        </a:lnSpc>
        <a:spcBef>
          <a:spcPts val="1125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1pPr>
      <a:lvl2pPr marL="771525" indent="-257175" algn="l" defTabSz="102870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285875" indent="-257175" algn="l" defTabSz="102870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3pPr>
      <a:lvl4pPr marL="1800225" indent="-257175" algn="l" defTabSz="102870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314575" indent="-257175" algn="l" defTabSz="102870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828925" indent="-257175" algn="l" defTabSz="102870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3343275" indent="-257175" algn="l" defTabSz="102870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857625" indent="-257175" algn="l" defTabSz="102870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4371975" indent="-257175" algn="l" defTabSz="102870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3pPr>
      <a:lvl4pPr marL="15430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717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30861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41148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08191" y="3016162"/>
            <a:ext cx="12289352" cy="1451063"/>
          </a:xfrm>
        </p:spPr>
        <p:txBody>
          <a:bodyPr>
            <a:normAutofit fontScale="90000"/>
          </a:bodyPr>
          <a:lstStyle/>
          <a:p>
            <a:r>
              <a:rPr lang="en-US" altLang="zh-HK" sz="6750" dirty="0">
                <a:latin typeface="+mj-lt"/>
              </a:rPr>
              <a:t>Understanding the Neural Tangent Kernel</a:t>
            </a:r>
            <a:endParaRPr lang="zh-HK" altLang="en-US" sz="6750" dirty="0">
              <a:latin typeface="+mj-lt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4294967295"/>
          </p:nvPr>
        </p:nvSpPr>
        <p:spPr>
          <a:xfrm>
            <a:off x="826994" y="5347167"/>
            <a:ext cx="10287000" cy="30293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HK" spc="113" dirty="0">
                <a:solidFill>
                  <a:srgbClr val="FF6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Lumin</a:t>
            </a:r>
          </a:p>
          <a:p>
            <a:pPr marL="0" indent="0">
              <a:buNone/>
            </a:pPr>
            <a:r>
              <a:rPr lang="en-US" altLang="zh-HK" spc="113" dirty="0">
                <a:solidFill>
                  <a:srgbClr val="FF6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r>
              <a:rPr lang="en-US" altLang="zh-HK" spc="113" baseline="30000" dirty="0">
                <a:solidFill>
                  <a:srgbClr val="FF6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altLang="zh-HK" spc="113" dirty="0">
                <a:solidFill>
                  <a:srgbClr val="FF6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/Nov/2021</a:t>
            </a:r>
          </a:p>
        </p:txBody>
      </p:sp>
    </p:spTree>
    <p:extLst>
      <p:ext uri="{BB962C8B-B14F-4D97-AF65-F5344CB8AC3E}">
        <p14:creationId xmlns:p14="http://schemas.microsoft.com/office/powerpoint/2010/main" val="2244976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942975" y="2695873"/>
            <a:ext cx="11830050" cy="698600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HK" sz="3375" dirty="0">
                <a:cs typeface="Arial" panose="020B0604020202020204" pitchFamily="34" charset="0"/>
              </a:rPr>
              <a:t>Gradient Flow </a:t>
            </a:r>
          </a:p>
          <a:p>
            <a:pPr lvl="1">
              <a:lnSpc>
                <a:spcPct val="100000"/>
              </a:lnSpc>
            </a:pPr>
            <a:r>
              <a:rPr lang="en-US" altLang="zh-HK" sz="2925" dirty="0">
                <a:cs typeface="Arial" panose="020B0604020202020204" pitchFamily="34" charset="0"/>
              </a:rPr>
              <a:t>0</a:t>
            </a:r>
          </a:p>
          <a:p>
            <a:pPr lvl="1">
              <a:lnSpc>
                <a:spcPct val="100000"/>
              </a:lnSpc>
            </a:pPr>
            <a:endParaRPr lang="en-US" altLang="zh-HK" sz="2925" dirty="0"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HK" sz="3375" dirty="0">
                <a:cs typeface="Arial" panose="020B0604020202020204" pitchFamily="34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HK" sz="3375" dirty="0"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altLang="zh-HK" sz="2925" dirty="0">
                <a:cs typeface="Arial" panose="020B0604020202020204" pitchFamily="34" charset="0"/>
              </a:rPr>
              <a:t>Take the learning rate to be infinitely small:</a:t>
            </a:r>
          </a:p>
          <a:p>
            <a:pPr lvl="1">
              <a:lnSpc>
                <a:spcPct val="100000"/>
              </a:lnSpc>
            </a:pPr>
            <a:r>
              <a:rPr lang="en-US" altLang="zh-HK" sz="2925" dirty="0">
                <a:cs typeface="Arial" panose="020B0604020202020204" pitchFamily="34" charset="0"/>
              </a:rPr>
              <a:t>0</a:t>
            </a:r>
          </a:p>
          <a:p>
            <a:pPr lvl="1">
              <a:lnSpc>
                <a:spcPct val="100000"/>
              </a:lnSpc>
            </a:pPr>
            <a:endParaRPr lang="en-US" altLang="zh-HK" sz="2925" dirty="0"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</a:pPr>
            <a:endParaRPr lang="en-US" altLang="zh-HK" sz="2925" dirty="0"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</a:pPr>
            <a:endParaRPr lang="en-US" altLang="zh-HK" sz="2925" dirty="0"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altLang="zh-HK" sz="2925" dirty="0">
                <a:cs typeface="Arial" panose="020B0604020202020204" pitchFamily="34" charset="0"/>
              </a:rPr>
              <a:t>Substitute the square loss: </a:t>
            </a:r>
          </a:p>
          <a:p>
            <a:pPr>
              <a:lnSpc>
                <a:spcPct val="100000"/>
              </a:lnSpc>
            </a:pPr>
            <a:endParaRPr lang="en-US" altLang="zh-HK" sz="3375" dirty="0"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altLang="zh-HK" sz="3375" dirty="0"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altLang="zh-HK" sz="3375" dirty="0"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</a:pPr>
            <a:endParaRPr lang="en-US" altLang="zh-HK" sz="2925" dirty="0"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zh-HK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35A30B6-7148-40E1-9A83-BE4E4DFBA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8287" y="334671"/>
            <a:ext cx="9258300" cy="135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2870" tIns="51435" rIns="102870" bIns="51435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500" b="1" dirty="0">
                <a:solidFill>
                  <a:schemeClr val="bg1"/>
                </a:solidFill>
                <a:ea typeface="華康儷粗黑(P)" panose="020B0700000000000000" pitchFamily="34" charset="-120"/>
                <a:cs typeface="Arial" panose="020B0604020202020204" pitchFamily="34" charset="0"/>
              </a:rPr>
              <a:t>Training dynamics</a:t>
            </a:r>
            <a:endParaRPr lang="zh-TW" altLang="en-US" sz="4500" b="1" dirty="0">
              <a:solidFill>
                <a:schemeClr val="bg1"/>
              </a:solidFill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4BA1B9-DE69-4E86-9B70-E5E52B9A9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561" y="3250545"/>
            <a:ext cx="4631113" cy="7460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F0E861-AFF4-49A3-A37C-B41812C40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652" y="4128545"/>
            <a:ext cx="4964348" cy="1226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6FA979-A159-4AF7-95C4-5A48480C3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166" y="6188877"/>
            <a:ext cx="4503271" cy="1022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6FD025-AC77-4B25-8654-C5B897889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7380" y="7269731"/>
            <a:ext cx="4076841" cy="7758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410D57-CD0A-496A-A5A8-6049CEF363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4145" y="8856848"/>
            <a:ext cx="7436608" cy="8250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F501A5-DE79-4395-B32F-6D19F8E9B6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9396" y="7967210"/>
            <a:ext cx="3643498" cy="108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967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942975" y="2695873"/>
            <a:ext cx="11830050" cy="48952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HK" sz="3375" dirty="0">
                <a:cs typeface="Arial" panose="020B0604020202020204" pitchFamily="34" charset="0"/>
              </a:rPr>
              <a:t>Neural Tangent Kernel</a:t>
            </a:r>
          </a:p>
          <a:p>
            <a:pPr>
              <a:lnSpc>
                <a:spcPct val="100000"/>
              </a:lnSpc>
            </a:pPr>
            <a:endParaRPr lang="en-US" altLang="zh-HK" sz="3375" dirty="0"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altLang="zh-HK" sz="3375" dirty="0"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altLang="zh-HK" sz="3375" dirty="0"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</a:pPr>
            <a:endParaRPr lang="en-US" altLang="zh-HK" sz="2925" dirty="0"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zh-HK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35A30B6-7148-40E1-9A83-BE4E4DFBA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0662" y="334671"/>
            <a:ext cx="9258300" cy="135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2870" tIns="51435" rIns="102870" bIns="51435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500" b="1" dirty="0">
                <a:solidFill>
                  <a:schemeClr val="bg1"/>
                </a:solidFill>
                <a:ea typeface="華康儷粗黑(P)" panose="020B0700000000000000" pitchFamily="34" charset="-120"/>
                <a:cs typeface="Arial" panose="020B0604020202020204" pitchFamily="34" charset="0"/>
              </a:rPr>
              <a:t>Training Dynamics</a:t>
            </a:r>
            <a:endParaRPr lang="zh-TW" altLang="en-US" sz="4500" b="1" dirty="0">
              <a:solidFill>
                <a:schemeClr val="bg1"/>
              </a:solidFill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pic>
        <p:nvPicPr>
          <p:cNvPr id="6146" name="Picture 2" descr="ntk">
            <a:extLst>
              <a:ext uri="{FF2B5EF4-FFF2-40B4-BE49-F238E27FC236}">
                <a16:creationId xmlns:a16="http://schemas.microsoft.com/office/drawing/2014/main" id="{0260F065-82D2-45EA-AB23-714DB5E8F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316" y="3988835"/>
            <a:ext cx="7999319" cy="6298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02E51C-5326-40E3-85BD-5FC867F93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63" y="3262872"/>
            <a:ext cx="7436608" cy="82503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77CDE99-7684-4387-9D24-60E2B19CBA32}"/>
              </a:ext>
            </a:extLst>
          </p:cNvPr>
          <p:cNvGrpSpPr/>
          <p:nvPr/>
        </p:nvGrpSpPr>
        <p:grpSpPr>
          <a:xfrm>
            <a:off x="449075" y="5656171"/>
            <a:ext cx="3410231" cy="717736"/>
            <a:chOff x="449075" y="5656170"/>
            <a:chExt cx="2800071" cy="55329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8E736B-16D4-4C50-874C-8FAB8D0DA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9075" y="5656170"/>
              <a:ext cx="714375" cy="54292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50F1A13-E50C-4F77-A1DD-B31A1DC66DEE}"/>
                </a:ext>
              </a:extLst>
            </p:cNvPr>
            <p:cNvSpPr txBox="1"/>
            <p:nvPr/>
          </p:nvSpPr>
          <p:spPr>
            <a:xfrm>
              <a:off x="1209972" y="5809351"/>
              <a:ext cx="6454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=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DDD5A03-7719-48EC-9F44-D1E1E8EC7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77496" y="5672728"/>
              <a:ext cx="1771650" cy="495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1065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942975" y="2695873"/>
            <a:ext cx="11830050" cy="48952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HK" sz="3375" dirty="0">
                <a:cs typeface="Arial" panose="020B0604020202020204" pitchFamily="34" charset="0"/>
              </a:rPr>
              <a:t>When the linear approximation holds:</a:t>
            </a:r>
          </a:p>
          <a:p>
            <a:pPr lvl="1">
              <a:lnSpc>
                <a:spcPct val="100000"/>
              </a:lnSpc>
            </a:pPr>
            <a:r>
              <a:rPr lang="en-US" altLang="zh-HK" sz="2925" dirty="0">
                <a:cs typeface="Arial" panose="020B0604020202020204" pitchFamily="34" charset="0"/>
              </a:rPr>
              <a:t>0							(kernel regime)</a:t>
            </a:r>
          </a:p>
          <a:p>
            <a:pPr lvl="1">
              <a:lnSpc>
                <a:spcPct val="100000"/>
              </a:lnSpc>
            </a:pPr>
            <a:r>
              <a:rPr lang="en-US" altLang="zh-HK" sz="2925" dirty="0">
                <a:cs typeface="Arial" panose="020B0604020202020204" pitchFamily="34" charset="0"/>
              </a:rPr>
              <a:t>Linear ODE</a:t>
            </a:r>
          </a:p>
          <a:p>
            <a:pPr lvl="1">
              <a:lnSpc>
                <a:spcPct val="100000"/>
              </a:lnSpc>
            </a:pPr>
            <a:r>
              <a:rPr lang="en-US" altLang="zh-HK" sz="2925" dirty="0">
                <a:cs typeface="Arial" panose="020B0604020202020204" pitchFamily="34" charset="0"/>
              </a:rPr>
              <a:t>0</a:t>
            </a:r>
          </a:p>
          <a:p>
            <a:pPr>
              <a:lnSpc>
                <a:spcPct val="100000"/>
              </a:lnSpc>
            </a:pPr>
            <a:endParaRPr lang="en-US" altLang="zh-HK" sz="3375" dirty="0"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altLang="zh-HK" sz="3375" dirty="0"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altLang="zh-HK" sz="3375" dirty="0"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altLang="zh-HK" sz="2925" dirty="0">
                <a:cs typeface="Arial" panose="020B0604020202020204" pitchFamily="34" charset="0"/>
              </a:rPr>
              <a:t>Solution: </a:t>
            </a:r>
          </a:p>
          <a:p>
            <a:pPr marL="0" indent="0">
              <a:lnSpc>
                <a:spcPct val="100000"/>
              </a:lnSpc>
              <a:buNone/>
            </a:pPr>
            <a:endParaRPr lang="zh-HK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35A30B6-7148-40E1-9A83-BE4E4DFBA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8287" y="334671"/>
            <a:ext cx="9258300" cy="135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2870" tIns="51435" rIns="102870" bIns="51435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500" b="1" dirty="0">
                <a:solidFill>
                  <a:schemeClr val="bg1"/>
                </a:solidFill>
                <a:ea typeface="華康儷粗黑(P)" panose="020B0700000000000000" pitchFamily="34" charset="-120"/>
                <a:cs typeface="Arial" panose="020B0604020202020204" pitchFamily="34" charset="0"/>
              </a:rPr>
              <a:t>Training Dynamics</a:t>
            </a:r>
            <a:endParaRPr lang="zh-TW" altLang="en-US" sz="4500" b="1" dirty="0">
              <a:solidFill>
                <a:schemeClr val="bg1"/>
              </a:solidFill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94FBBC-C09E-4083-859F-63544D646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430" y="3178268"/>
            <a:ext cx="5759264" cy="7123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FE4FBD-F96A-434F-A43C-F4F0A5D8F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430" y="4281808"/>
            <a:ext cx="4346929" cy="612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664D08-BE17-4C7F-94BC-51957AE0E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573" y="5470678"/>
            <a:ext cx="2928854" cy="6127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D29572-1C12-4281-B4A5-D53E38C5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7844" y="5599069"/>
            <a:ext cx="2486190" cy="463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F85167-9E5E-4FBB-9D7C-8DD044CDA7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4541" y="6724428"/>
            <a:ext cx="3261753" cy="68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75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內容版面配置區 3"/>
              <p:cNvSpPr>
                <a:spLocks noGrp="1"/>
              </p:cNvSpPr>
              <p:nvPr>
                <p:ph idx="1"/>
              </p:nvPr>
            </p:nvSpPr>
            <p:spPr>
              <a:xfrm>
                <a:off x="942975" y="2695873"/>
                <a:ext cx="12462782" cy="489525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HK" sz="3375" dirty="0">
                    <a:cs typeface="Arial" panose="020B0604020202020204" pitchFamily="34" charset="0"/>
                  </a:rPr>
                  <a:t>Convergence analysis with (non-)convex optimization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HK" sz="2925" dirty="0">
                    <a:cs typeface="Arial" panose="020B0604020202020204" pitchFamily="34" charset="0"/>
                  </a:rPr>
                  <a:t>Minimizing the empirical loss function</a:t>
                </a:r>
              </a:p>
              <a:p>
                <a:pPr marL="51435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HK" sz="2925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HK" sz="2925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min</m:t>
                          </m:r>
                        </m:fName>
                        <m:e>
                          <m:r>
                            <a:rPr lang="en-US" altLang="zh-HK" sz="2925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  <m:r>
                            <a:rPr lang="en-US" altLang="zh-HK" sz="2925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HK" sz="2925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  <m:r>
                            <a:rPr lang="en-US" altLang="zh-HK" sz="2925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HK" sz="2925" dirty="0">
                  <a:cs typeface="Arial" panose="020B0604020202020204" pitchFamily="34" charset="0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zh-HK" sz="2925" dirty="0">
                    <a:cs typeface="Arial" panose="020B0604020202020204" pitchFamily="34" charset="0"/>
                  </a:rPr>
                  <a:t>Assumption of </a:t>
                </a:r>
                <a14:m>
                  <m:oMath xmlns:m="http://schemas.openxmlformats.org/officeDocument/2006/math">
                    <m:r>
                      <a:rPr lang="en-US" altLang="zh-HK" sz="2925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en-US" altLang="zh-HK" sz="2925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HK" sz="2925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HK" sz="2925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HK" sz="2925" dirty="0">
                    <a:cs typeface="Arial" panose="020B0604020202020204" pitchFamily="34" charset="0"/>
                  </a:rPr>
                  <a:t>: </a:t>
                </a:r>
              </a:p>
              <a:p>
                <a:pPr lvl="2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HK" sz="2475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  <m:r>
                      <m:rPr>
                        <m:sty m:val="p"/>
                      </m:rPr>
                      <a:rPr lang="en-US" altLang="zh-HK" sz="2475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ipschiz</m:t>
                    </m:r>
                    <m:r>
                      <a:rPr lang="en-US" altLang="zh-HK" sz="2475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HK" sz="2475" dirty="0">
                    <a:cs typeface="Arial" panose="020B0604020202020204" pitchFamily="34" charset="0"/>
                  </a:rPr>
                  <a:t>continous.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altLang="zh-HK" sz="2475" dirty="0">
                    <a:cs typeface="Arial" panose="020B0604020202020204" pitchFamily="34" charset="0"/>
                  </a:rPr>
                  <a:t>Smooth.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HK" sz="2925" dirty="0">
                    <a:cs typeface="Arial" panose="020B0604020202020204" pitchFamily="34" charset="0"/>
                  </a:rPr>
                  <a:t>Achievable results of SGD methods: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altLang="zh-HK" sz="2475" dirty="0">
                    <a:cs typeface="Arial" panose="020B0604020202020204" pitchFamily="34" charset="0"/>
                  </a:rPr>
                  <a:t>Convex: Converges to the global minima.</a:t>
                </a:r>
                <a:endParaRPr lang="en-US" altLang="zh-HK" sz="2925" dirty="0">
                  <a:cs typeface="Arial" panose="020B0604020202020204" pitchFamily="34" charset="0"/>
                </a:endParaRPr>
              </a:p>
              <a:p>
                <a:pPr lvl="2">
                  <a:lnSpc>
                    <a:spcPct val="100000"/>
                  </a:lnSpc>
                </a:pPr>
                <a:r>
                  <a:rPr lang="en-US" altLang="zh-HK" sz="2475" dirty="0">
                    <a:cs typeface="Arial" panose="020B0604020202020204" pitchFamily="34" charset="0"/>
                  </a:rPr>
                  <a:t>Non-convex: Converges to first-order stationary point.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zh-HK" altLang="en-US" dirty="0"/>
              </a:p>
            </p:txBody>
          </p:sp>
        </mc:Choice>
        <mc:Fallback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2975" y="2695873"/>
                <a:ext cx="12462782" cy="4895255"/>
              </a:xfrm>
              <a:blipFill>
                <a:blip r:embed="rId2"/>
                <a:stretch>
                  <a:fillRect l="-1222" t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638287" y="334671"/>
            <a:ext cx="9258300" cy="135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2870" tIns="51435" rIns="102870" bIns="51435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500" b="1" dirty="0">
                <a:solidFill>
                  <a:schemeClr val="bg1"/>
                </a:solidFill>
                <a:ea typeface="華康儷粗黑(P)" panose="020B0700000000000000" pitchFamily="34" charset="-120"/>
                <a:cs typeface="Arial" panose="020B0604020202020204" pitchFamily="34" charset="0"/>
              </a:rPr>
              <a:t>Introduction</a:t>
            </a:r>
            <a:endParaRPr lang="zh-TW" altLang="en-US" sz="4500" b="1" dirty="0">
              <a:solidFill>
                <a:schemeClr val="bg1"/>
              </a:solidFill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B5CFB6-0D3C-1240-9FF7-55588B329C3C}"/>
              </a:ext>
            </a:extLst>
          </p:cNvPr>
          <p:cNvSpPr txBox="1"/>
          <p:nvPr/>
        </p:nvSpPr>
        <p:spPr>
          <a:xfrm>
            <a:off x="2047621" y="7591128"/>
            <a:ext cx="1098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Convex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716C35-4706-4E44-84A6-19F1CB7C8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787" y="8067378"/>
            <a:ext cx="5397500" cy="1511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CBFE11-FAC1-3745-B161-DD3D5B601B96}"/>
              </a:ext>
            </a:extLst>
          </p:cNvPr>
          <p:cNvSpPr txBox="1"/>
          <p:nvPr/>
        </p:nvSpPr>
        <p:spPr>
          <a:xfrm>
            <a:off x="7357787" y="7591128"/>
            <a:ext cx="1712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Non-Convex</a:t>
            </a:r>
          </a:p>
        </p:txBody>
      </p:sp>
      <p:pic>
        <p:nvPicPr>
          <p:cNvPr id="10" name="Picture 9" descr="Diagram, text&#10;&#10;Description automatically generated">
            <a:extLst>
              <a:ext uri="{FF2B5EF4-FFF2-40B4-BE49-F238E27FC236}">
                <a16:creationId xmlns:a16="http://schemas.microsoft.com/office/drawing/2014/main" id="{AE5722BC-8D5A-2D4B-B020-F697ACF4CD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621" y="8175328"/>
            <a:ext cx="52959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19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942975" y="2695873"/>
            <a:ext cx="12462782" cy="48952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HK" sz="3375" dirty="0">
                <a:cs typeface="Arial" panose="020B0604020202020204" pitchFamily="34" charset="0"/>
              </a:rPr>
              <a:t>Can we remove the assumptions and get a better results for non-convex loss function?</a:t>
            </a:r>
          </a:p>
          <a:p>
            <a:pPr>
              <a:lnSpc>
                <a:spcPct val="100000"/>
              </a:lnSpc>
            </a:pPr>
            <a:endParaRPr lang="en-US" altLang="zh-HK" sz="3375" dirty="0"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zh-HK" sz="3375" dirty="0">
                <a:cs typeface="Arial" panose="020B0604020202020204" pitchFamily="34" charset="0"/>
              </a:rPr>
              <a:t>Neural Tangent Kernel</a:t>
            </a:r>
          </a:p>
          <a:p>
            <a:pPr lvl="1">
              <a:lnSpc>
                <a:spcPct val="100000"/>
              </a:lnSpc>
            </a:pPr>
            <a:r>
              <a:rPr lang="en-US" altLang="zh-HK" sz="2925" dirty="0">
                <a:cs typeface="Arial" panose="020B0604020202020204" pitchFamily="34" charset="0"/>
              </a:rPr>
              <a:t>Analyzing the neural Networks in the infinite width limit.</a:t>
            </a:r>
            <a:endParaRPr lang="en-US" altLang="zh-HK" sz="2475" dirty="0"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altLang="zh-HK" sz="2925" dirty="0">
                <a:cs typeface="Arial" panose="020B0604020202020204" pitchFamily="34" charset="0"/>
              </a:rPr>
              <a:t>NN simplifies to linear models with a kernel called Neural Tangent Kernel.</a:t>
            </a:r>
          </a:p>
          <a:p>
            <a:pPr lvl="1">
              <a:lnSpc>
                <a:spcPct val="100000"/>
              </a:lnSpc>
            </a:pPr>
            <a:r>
              <a:rPr lang="en-US" altLang="zh-HK" sz="2925" dirty="0">
                <a:cs typeface="Arial" panose="020B0604020202020204" pitchFamily="34" charset="0"/>
              </a:rPr>
              <a:t>Convergence to 0 training loss.</a:t>
            </a:r>
          </a:p>
          <a:p>
            <a:pPr marL="0" indent="0">
              <a:lnSpc>
                <a:spcPct val="100000"/>
              </a:lnSpc>
              <a:buNone/>
            </a:pPr>
            <a:endParaRPr lang="zh-HK" altLang="en-US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638287" y="334671"/>
            <a:ext cx="9258300" cy="135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2870" tIns="51435" rIns="102870" bIns="51435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500" b="1" dirty="0">
                <a:solidFill>
                  <a:schemeClr val="bg1"/>
                </a:solidFill>
                <a:ea typeface="華康儷粗黑(P)" panose="020B0700000000000000" pitchFamily="34" charset="-120"/>
                <a:cs typeface="Arial" panose="020B0604020202020204" pitchFamily="34" charset="0"/>
              </a:rPr>
              <a:t>Introduction</a:t>
            </a:r>
            <a:endParaRPr lang="zh-TW" altLang="en-US" sz="4500" b="1" dirty="0">
              <a:solidFill>
                <a:schemeClr val="bg1"/>
              </a:solidFill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308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942975" y="2695873"/>
            <a:ext cx="11830050" cy="48952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HK" sz="3375" dirty="0">
                <a:cs typeface="Arial" panose="020B0604020202020204" pitchFamily="34" charset="0"/>
              </a:rPr>
              <a:t> A simple 1-D input, 1-D output NN with two-layer </a:t>
            </a:r>
            <a:r>
              <a:rPr lang="en-US" altLang="zh-HK" sz="3375" dirty="0" err="1">
                <a:cs typeface="Arial" panose="020B0604020202020204" pitchFamily="34" charset="0"/>
              </a:rPr>
              <a:t>Relu</a:t>
            </a:r>
            <a:r>
              <a:rPr lang="en-US" altLang="zh-HK" sz="3375" dirty="0">
                <a:cs typeface="Arial" panose="020B0604020202020204" pitchFamily="34" charset="0"/>
              </a:rPr>
              <a:t> network with m neurons.</a:t>
            </a:r>
          </a:p>
          <a:p>
            <a:pPr>
              <a:lnSpc>
                <a:spcPct val="100000"/>
              </a:lnSpc>
            </a:pPr>
            <a:endParaRPr lang="en-US" altLang="zh-HK" sz="2925" dirty="0"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zh-HK" alt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7E59BC5-1C3B-40D2-8B60-FEB4DD6157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8287" y="334671"/>
            <a:ext cx="9258300" cy="135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2870" tIns="51435" rIns="102870" bIns="51435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500" b="1" dirty="0">
                <a:solidFill>
                  <a:schemeClr val="bg1"/>
                </a:solidFill>
                <a:ea typeface="華康儷粗黑(P)" panose="020B0700000000000000" pitchFamily="34" charset="-120"/>
                <a:cs typeface="Arial" panose="020B0604020202020204" pitchFamily="34" charset="0"/>
              </a:rPr>
              <a:t>Setup</a:t>
            </a:r>
            <a:endParaRPr lang="zh-TW" altLang="en-US" sz="4500" b="1" dirty="0">
              <a:solidFill>
                <a:schemeClr val="bg1"/>
              </a:solidFill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pic>
        <p:nvPicPr>
          <p:cNvPr id="1026" name="Picture 2" descr="simple network">
            <a:extLst>
              <a:ext uri="{FF2B5EF4-FFF2-40B4-BE49-F238E27FC236}">
                <a16:creationId xmlns:a16="http://schemas.microsoft.com/office/drawing/2014/main" id="{C0863A81-BDB9-4117-917E-D61249F61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2" y="4300151"/>
            <a:ext cx="7864266" cy="339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F1E283-2554-4ECF-A4A1-B60159ACC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9" y="8037328"/>
            <a:ext cx="13578041" cy="8157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EA71BC-EAC0-9C4E-8CBE-C63358DEF352}"/>
              </a:ext>
            </a:extLst>
          </p:cNvPr>
          <p:cNvSpPr txBox="1"/>
          <p:nvPr/>
        </p:nvSpPr>
        <p:spPr>
          <a:xfrm>
            <a:off x="7747686" y="3904735"/>
            <a:ext cx="55852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HK" sz="2400" dirty="0"/>
              <a:t>Full-batch gradient descent on the least-square loss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400" dirty="0"/>
          </a:p>
          <a:p>
            <a:pPr marL="285750" indent="-285750">
              <a:buFont typeface="Wingdings" pitchFamily="2" charset="2"/>
              <a:buChar char="Ø"/>
            </a:pPr>
            <a:endParaRPr lang="en-US" sz="2400" dirty="0"/>
          </a:p>
          <a:p>
            <a:pPr marL="285750" indent="-285750">
              <a:buFont typeface="Wingdings" pitchFamily="2" charset="2"/>
              <a:buChar char="Ø"/>
            </a:pPr>
            <a:endParaRPr lang="en-US" sz="2400" dirty="0"/>
          </a:p>
          <a:p>
            <a:pPr marL="285750" indent="-285750">
              <a:buFont typeface="Wingdings" pitchFamily="2" charset="2"/>
              <a:buChar char="Ø"/>
            </a:pPr>
            <a:endParaRPr lang="en-US" sz="2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HK" sz="2400" dirty="0"/>
              <a:t>Vectorize the expression and drop the constant:</a:t>
            </a:r>
            <a:endParaRPr lang="zh-HK" altLang="en-US" sz="2400" dirty="0"/>
          </a:p>
          <a:p>
            <a:pPr marL="285750" indent="-285750">
              <a:buFont typeface="Wingdings" pitchFamily="2" charset="2"/>
              <a:buChar char="Ø"/>
            </a:pPr>
            <a:endParaRPr lang="en-US" sz="2400" dirty="0"/>
          </a:p>
          <a:p>
            <a:pPr marL="285750" indent="-285750">
              <a:buFont typeface="Wingdings" pitchFamily="2" charset="2"/>
              <a:buChar char="Ø"/>
            </a:pP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9340EB-BBC6-C74C-9358-C50D83ECE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448" y="4818722"/>
            <a:ext cx="4451659" cy="10451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B1FCEA-7BDC-4446-8A66-F324D90C0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3388" y="6892797"/>
            <a:ext cx="3084829" cy="91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10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714371" y="2695873"/>
            <a:ext cx="11830050" cy="48952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HK" sz="3375" dirty="0">
                <a:cs typeface="Arial" panose="020B0604020202020204" pitchFamily="34" charset="0"/>
              </a:rPr>
              <a:t>2-data point example</a:t>
            </a:r>
            <a:endParaRPr lang="zh-HK" altLang="en-US" sz="3375" dirty="0">
              <a:cs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30B1560-CD5B-4B03-A0AA-695AA932A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8287" y="334671"/>
            <a:ext cx="9258300" cy="135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2870" tIns="51435" rIns="102870" bIns="51435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500" b="1" dirty="0">
                <a:solidFill>
                  <a:schemeClr val="bg1"/>
                </a:solidFill>
                <a:ea typeface="華康儷粗黑(P)" panose="020B0700000000000000" pitchFamily="34" charset="-120"/>
                <a:cs typeface="Arial" panose="020B0604020202020204" pitchFamily="34" charset="0"/>
              </a:rPr>
              <a:t>Setup</a:t>
            </a:r>
            <a:endParaRPr lang="zh-TW" altLang="en-US" sz="4500" b="1" dirty="0">
              <a:solidFill>
                <a:schemeClr val="bg1"/>
              </a:solidFill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pic>
        <p:nvPicPr>
          <p:cNvPr id="2050" name="Picture 2" descr="training gif 100 nets">
            <a:extLst>
              <a:ext uri="{FF2B5EF4-FFF2-40B4-BE49-F238E27FC236}">
                <a16:creationId xmlns:a16="http://schemas.microsoft.com/office/drawing/2014/main" id="{06547F16-9E50-4171-AF09-C746A7961BF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825" y="3548816"/>
            <a:ext cx="7115175" cy="544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otation picture with dataset size 2">
            <a:extLst>
              <a:ext uri="{FF2B5EF4-FFF2-40B4-BE49-F238E27FC236}">
                <a16:creationId xmlns:a16="http://schemas.microsoft.com/office/drawing/2014/main" id="{74F53C59-4E49-4A3A-A667-22A42914E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26742"/>
            <a:ext cx="6354456" cy="347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0D0FFF-B984-4888-B39B-B52E7F8E4298}"/>
              </a:ext>
            </a:extLst>
          </p:cNvPr>
          <p:cNvSpPr txBox="1"/>
          <p:nvPr/>
        </p:nvSpPr>
        <p:spPr>
          <a:xfrm>
            <a:off x="7046259" y="8997116"/>
            <a:ext cx="6669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Training 100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ReLU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 nets using gradient descent on square loss.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193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942975" y="2695873"/>
            <a:ext cx="11830050" cy="725645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HK" sz="3375" dirty="0">
                <a:cs typeface="Arial" panose="020B0604020202020204" pitchFamily="34" charset="0"/>
              </a:rPr>
              <a:t>A GIF of the weights between the two hidden layers (an </a:t>
            </a:r>
            <a:r>
              <a:rPr lang="en-US" altLang="zh-HK" sz="3375" dirty="0" err="1">
                <a:cs typeface="Arial" panose="020B0604020202020204" pitchFamily="34" charset="0"/>
              </a:rPr>
              <a:t>m×m</a:t>
            </a:r>
            <a:r>
              <a:rPr lang="en-US" altLang="zh-HK" sz="3375" dirty="0">
                <a:cs typeface="Arial" panose="020B0604020202020204" pitchFamily="34" charset="0"/>
              </a:rPr>
              <a:t> matrix) as the training progresses:</a:t>
            </a:r>
          </a:p>
          <a:p>
            <a:pPr>
              <a:lnSpc>
                <a:spcPct val="100000"/>
              </a:lnSpc>
            </a:pPr>
            <a:endParaRPr lang="en-US" altLang="zh-HK" sz="3375" dirty="0"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altLang="zh-HK" sz="3375" dirty="0"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altLang="zh-HK" sz="3375" dirty="0"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</a:pPr>
            <a:endParaRPr lang="zh-HK" altLang="en-US" sz="2925" dirty="0"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zh-HK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2B93921-D588-4FD8-A613-4BD99F0D93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8287" y="334671"/>
            <a:ext cx="9258300" cy="135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2870" tIns="51435" rIns="102870" bIns="51435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500" b="1" dirty="0">
                <a:solidFill>
                  <a:schemeClr val="bg1"/>
                </a:solidFill>
                <a:ea typeface="華康儷粗黑(P)" panose="020B0700000000000000" pitchFamily="34" charset="-120"/>
                <a:cs typeface="Arial" panose="020B0604020202020204" pitchFamily="34" charset="0"/>
              </a:rPr>
              <a:t>Setup</a:t>
            </a:r>
            <a:endParaRPr lang="zh-TW" altLang="en-US" sz="4500" b="1" dirty="0">
              <a:solidFill>
                <a:schemeClr val="bg1"/>
              </a:solidFill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pic>
        <p:nvPicPr>
          <p:cNvPr id="3074" name="Picture 2" descr="wim width 10">
            <a:extLst>
              <a:ext uri="{FF2B5EF4-FFF2-40B4-BE49-F238E27FC236}">
                <a16:creationId xmlns:a16="http://schemas.microsoft.com/office/drawing/2014/main" id="{D0D93ABA-0D3F-4970-B329-5AC5D0B0D20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5" y="4367464"/>
            <a:ext cx="4019830" cy="40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im width 100">
            <a:extLst>
              <a:ext uri="{FF2B5EF4-FFF2-40B4-BE49-F238E27FC236}">
                <a16:creationId xmlns:a16="http://schemas.microsoft.com/office/drawing/2014/main" id="{9A3636B4-7D2B-4FFC-B044-AC87331FBBC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747" y="4301341"/>
            <a:ext cx="4166347" cy="413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im width 1000">
            <a:extLst>
              <a:ext uri="{FF2B5EF4-FFF2-40B4-BE49-F238E27FC236}">
                <a16:creationId xmlns:a16="http://schemas.microsoft.com/office/drawing/2014/main" id="{75EDD38E-3E1F-441A-9C9E-2DCBA83FAEF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8671" y="4367464"/>
            <a:ext cx="4215831" cy="390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AB89A1-136D-420A-A662-3ED0C515FBAF}"/>
              </a:ext>
            </a:extLst>
          </p:cNvPr>
          <p:cNvSpPr txBox="1"/>
          <p:nvPr/>
        </p:nvSpPr>
        <p:spPr>
          <a:xfrm>
            <a:off x="522946" y="8727141"/>
            <a:ext cx="12964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Animation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 of weight matrices during training. You might be able to see some changes only for width 10, but greater widths look completely static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391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942975" y="2695873"/>
            <a:ext cx="11830050" cy="48952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HK" sz="3375" dirty="0">
                <a:cs typeface="Arial" panose="020B0604020202020204" pitchFamily="34" charset="0"/>
              </a:rPr>
              <a:t>Weight change: </a:t>
            </a:r>
          </a:p>
          <a:p>
            <a:pPr marL="0" indent="0">
              <a:lnSpc>
                <a:spcPct val="100000"/>
              </a:lnSpc>
              <a:buNone/>
            </a:pPr>
            <a:endParaRPr lang="zh-HK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2B93921-D588-4FD8-A613-4BD99F0D93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8287" y="334671"/>
            <a:ext cx="9258300" cy="135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2870" tIns="51435" rIns="102870" bIns="51435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500" b="1" dirty="0">
                <a:solidFill>
                  <a:schemeClr val="bg1"/>
                </a:solidFill>
                <a:ea typeface="華康儷粗黑(P)" panose="020B0700000000000000" pitchFamily="34" charset="-120"/>
                <a:cs typeface="Arial" panose="020B0604020202020204" pitchFamily="34" charset="0"/>
              </a:rPr>
              <a:t>Setup</a:t>
            </a:r>
            <a:endParaRPr lang="zh-TW" altLang="en-US" sz="4500" b="1" dirty="0">
              <a:solidFill>
                <a:schemeClr val="bg1"/>
              </a:solidFill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F8EFED-E459-4B25-8117-7C5FE9DE0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906" y="2489497"/>
            <a:ext cx="1828800" cy="819150"/>
          </a:xfrm>
          <a:prstGeom prst="rect">
            <a:avLst/>
          </a:prstGeom>
        </p:spPr>
      </p:pic>
      <p:pic>
        <p:nvPicPr>
          <p:cNvPr id="4098" name="Picture 2" descr="loss curves">
            <a:extLst>
              <a:ext uri="{FF2B5EF4-FFF2-40B4-BE49-F238E27FC236}">
                <a16:creationId xmlns:a16="http://schemas.microsoft.com/office/drawing/2014/main" id="{B0B4AA22-6DD9-4CC5-B0C0-9D32ABD3A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21" y="4500874"/>
            <a:ext cx="5997216" cy="462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weight budge">
            <a:extLst>
              <a:ext uri="{FF2B5EF4-FFF2-40B4-BE49-F238E27FC236}">
                <a16:creationId xmlns:a16="http://schemas.microsoft.com/office/drawing/2014/main" id="{A35CDCE3-ACB2-40B1-921A-628D7C827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500874"/>
            <a:ext cx="6387353" cy="471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7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942975" y="2695873"/>
            <a:ext cx="11830050" cy="48952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HK" dirty="0"/>
              <a:t>First order Taylor-expand around the initialization</a:t>
            </a:r>
          </a:p>
          <a:p>
            <a:pPr lvl="1">
              <a:lnSpc>
                <a:spcPct val="100000"/>
              </a:lnSpc>
            </a:pPr>
            <a:r>
              <a:rPr lang="en-US" altLang="zh-HK" dirty="0"/>
              <a:t>0</a:t>
            </a:r>
          </a:p>
          <a:p>
            <a:pPr lvl="1">
              <a:lnSpc>
                <a:spcPct val="100000"/>
              </a:lnSpc>
            </a:pPr>
            <a:endParaRPr lang="en-US" altLang="zh-HK" dirty="0"/>
          </a:p>
          <a:p>
            <a:pPr lvl="1">
              <a:lnSpc>
                <a:spcPct val="100000"/>
              </a:lnSpc>
            </a:pPr>
            <a:endParaRPr lang="en-US" altLang="zh-HK" dirty="0"/>
          </a:p>
          <a:p>
            <a:pPr lvl="1">
              <a:lnSpc>
                <a:spcPct val="100000"/>
              </a:lnSpc>
            </a:pPr>
            <a:r>
              <a:rPr lang="en-US" altLang="zh-HK" dirty="0"/>
              <a:t>A simple linear function of the weights</a:t>
            </a:r>
            <a:endParaRPr lang="zh-HK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2DD77C-7029-4DEE-AF19-88B153288D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8287" y="334671"/>
            <a:ext cx="9258300" cy="135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2870" tIns="51435" rIns="102870" bIns="51435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500" b="1" dirty="0">
                <a:solidFill>
                  <a:schemeClr val="bg1"/>
                </a:solidFill>
                <a:ea typeface="華康儷粗黑(P)" panose="020B0700000000000000" pitchFamily="34" charset="-120"/>
                <a:cs typeface="Arial" panose="020B0604020202020204" pitchFamily="34" charset="0"/>
              </a:rPr>
              <a:t>Taylor-expand</a:t>
            </a:r>
            <a:endParaRPr lang="zh-TW" altLang="en-US" sz="4500" b="1" dirty="0">
              <a:solidFill>
                <a:schemeClr val="bg1"/>
              </a:solidFill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A9777B-1E62-4503-97FC-8BD83EECC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202" y="3219730"/>
            <a:ext cx="6274343" cy="599235"/>
          </a:xfrm>
          <a:prstGeom prst="rect">
            <a:avLst/>
          </a:prstGeom>
        </p:spPr>
      </p:pic>
      <p:pic>
        <p:nvPicPr>
          <p:cNvPr id="5122" name="Picture 2" descr="taylor picture with matrices">
            <a:extLst>
              <a:ext uri="{FF2B5EF4-FFF2-40B4-BE49-F238E27FC236}">
                <a16:creationId xmlns:a16="http://schemas.microsoft.com/office/drawing/2014/main" id="{4911C6CD-F379-4D88-AEB6-4CEB8104C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216" y="5204625"/>
            <a:ext cx="11063567" cy="505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72B565-22EB-4ED8-A263-443054221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287" y="3961633"/>
            <a:ext cx="5780121" cy="59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80B153-5F4D-47B6-A18C-B67B5DA2891A}"/>
              </a:ext>
            </a:extLst>
          </p:cNvPr>
          <p:cNvSpPr txBox="1"/>
          <p:nvPr/>
        </p:nvSpPr>
        <p:spPr>
          <a:xfrm>
            <a:off x="9910482" y="3818965"/>
            <a:ext cx="3294528" cy="161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63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idx="1"/>
              </p:nvPr>
            </p:nvSpPr>
            <p:spPr>
              <a:xfrm>
                <a:off x="942975" y="2695873"/>
                <a:ext cx="11830050" cy="4895255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zh-HK" dirty="0"/>
                  <a:t>First order Taylor-expand around the initialization: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HK" dirty="0"/>
                  <a:t>0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zh-HK" dirty="0"/>
              </a:p>
              <a:p>
                <a:pPr lvl="1">
                  <a:lnSpc>
                    <a:spcPct val="100000"/>
                  </a:lnSpc>
                </a:pPr>
                <a:endParaRPr lang="en-US" altLang="zh-HK" dirty="0"/>
              </a:p>
              <a:p>
                <a:pPr lvl="1">
                  <a:lnSpc>
                    <a:spcPct val="100000"/>
                  </a:lnSpc>
                </a:pPr>
                <a:r>
                  <a:rPr lang="en-US" altLang="zh-HK" dirty="0"/>
                  <a:t>A linear model using feature map </a:t>
                </a:r>
                <a14:m>
                  <m:oMath xmlns:m="http://schemas.openxmlformats.org/officeDocument/2006/math">
                    <m:r>
                      <a:rPr lang="zh-HK" altLang="en-US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HK" altLang="en-US" dirty="0"/>
                  <a:t> </a:t>
                </a:r>
                <a:r>
                  <a:rPr lang="en-US" altLang="zh-HK" dirty="0"/>
                  <a:t>which is the gradient at initialization: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zh-HK" dirty="0"/>
              </a:p>
              <a:p>
                <a:pPr lvl="1">
                  <a:lnSpc>
                    <a:spcPct val="100000"/>
                  </a:lnSpc>
                </a:pPr>
                <a:endParaRPr lang="en-US" altLang="zh-HK" dirty="0"/>
              </a:p>
              <a:p>
                <a:pPr lvl="1">
                  <a:lnSpc>
                    <a:spcPct val="100000"/>
                  </a:lnSpc>
                </a:pPr>
                <a:r>
                  <a:rPr lang="en-US" altLang="zh-HK" dirty="0"/>
                  <a:t>This feature map introduces the kernel on the input, which is called the </a:t>
                </a:r>
                <a:r>
                  <a:rPr lang="en-US" altLang="zh-HK" dirty="0">
                    <a:solidFill>
                      <a:srgbClr val="FF0000"/>
                    </a:solidFill>
                  </a:rPr>
                  <a:t>Neural Tangent Kernel.</a:t>
                </a:r>
                <a:endParaRPr lang="zh-HK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2975" y="2695873"/>
                <a:ext cx="11830050" cy="4895255"/>
              </a:xfrm>
              <a:blipFill>
                <a:blip r:embed="rId2"/>
                <a:stretch>
                  <a:fillRect l="-1186" t="-1619" r="-1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>
            <a:extLst>
              <a:ext uri="{FF2B5EF4-FFF2-40B4-BE49-F238E27FC236}">
                <a16:creationId xmlns:a16="http://schemas.microsoft.com/office/drawing/2014/main" id="{092DD77C-7029-4DEE-AF19-88B153288D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8287" y="334671"/>
            <a:ext cx="9258300" cy="135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2870" tIns="51435" rIns="102870" bIns="51435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500" b="1" dirty="0">
                <a:solidFill>
                  <a:schemeClr val="bg1"/>
                </a:solidFill>
                <a:ea typeface="華康儷粗黑(P)" panose="020B0700000000000000" pitchFamily="34" charset="-120"/>
                <a:cs typeface="Arial" panose="020B0604020202020204" pitchFamily="34" charset="0"/>
              </a:rPr>
              <a:t>Taylor-expand</a:t>
            </a:r>
            <a:endParaRPr lang="zh-TW" altLang="en-US" sz="4500" b="1" dirty="0">
              <a:solidFill>
                <a:schemeClr val="bg1"/>
              </a:solidFill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A9777B-1E62-4503-97FC-8BD83EECC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202" y="3219730"/>
            <a:ext cx="6274343" cy="5992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72B565-22EB-4ED8-A263-443054221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287" y="3961633"/>
            <a:ext cx="5780121" cy="5992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49E588-51C7-4BF3-B6B2-A81CF759E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287" y="5151862"/>
            <a:ext cx="3498489" cy="71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47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.potx" id="{5FC9AB9D-897A-4400-B344-B3C6039D3DCB}" vid="{693906E7-66EC-40F7-AB3C-80E51C62D31B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181</TotalTime>
  <Words>322</Words>
  <Application>Microsoft Macintosh PowerPoint</Application>
  <PresentationFormat>Custom</PresentationFormat>
  <Paragraphs>86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Helvetica</vt:lpstr>
      <vt:lpstr>Wingdings</vt:lpstr>
      <vt:lpstr>Office 佈景主題</vt:lpstr>
      <vt:lpstr>Understanding the Neural Tangent Kernel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Client Selection in Federated Learning: Convergence Analysis and Power-of-Choice Selection Strategies</dc:title>
  <dc:creator>Lumin LIU</dc:creator>
  <cp:lastModifiedBy>Lumin LIU</cp:lastModifiedBy>
  <cp:revision>2</cp:revision>
  <dcterms:created xsi:type="dcterms:W3CDTF">2021-02-04T04:37:34Z</dcterms:created>
  <dcterms:modified xsi:type="dcterms:W3CDTF">2021-11-18T05:28:45Z</dcterms:modified>
</cp:coreProperties>
</file>